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Professionele ontwikkeling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73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Theorie: </a:t>
            </a:r>
            <a:r>
              <a:rPr lang="nl-NL" dirty="0"/>
              <a:t>Deskundigheidsbevordering</a:t>
            </a:r>
          </a:p>
          <a:p>
            <a:pPr marL="0" indent="0">
              <a:buNone/>
            </a:pPr>
            <a:r>
              <a:rPr lang="nl-NL" dirty="0"/>
              <a:t>			Video interactie begeleiding</a:t>
            </a:r>
          </a:p>
          <a:p>
            <a:r>
              <a:rPr lang="nl-NL" b="1" dirty="0"/>
              <a:t>Werkvorm intervisie</a:t>
            </a:r>
            <a:r>
              <a:rPr lang="nl-NL" dirty="0"/>
              <a:t> 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34" y="2846265"/>
            <a:ext cx="2641794" cy="26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6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Deskundigheidsbevordering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Beroepsregister</a:t>
            </a:r>
          </a:p>
          <a:p>
            <a:r>
              <a:rPr lang="nl-NL" dirty="0"/>
              <a:t>Intervisie</a:t>
            </a:r>
          </a:p>
          <a:p>
            <a:r>
              <a:rPr lang="nl-NL" dirty="0"/>
              <a:t>Supervisie</a:t>
            </a:r>
          </a:p>
          <a:p>
            <a:r>
              <a:rPr lang="nl-NL" dirty="0"/>
              <a:t>Vragen om feedback</a:t>
            </a:r>
          </a:p>
          <a:p>
            <a:r>
              <a:rPr lang="nl-NL" dirty="0"/>
              <a:t>Bijhouden van vakliteratuur</a:t>
            </a:r>
          </a:p>
          <a:p>
            <a:r>
              <a:rPr lang="nl-NL" dirty="0"/>
              <a:t>Bijscholing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93" y="2962226"/>
            <a:ext cx="3156446" cy="29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6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Werkvorm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3218" y="2739683"/>
            <a:ext cx="4065563" cy="2879774"/>
          </a:xfrm>
        </p:spPr>
      </p:pic>
    </p:spTree>
    <p:extLst>
      <p:ext uri="{BB962C8B-B14F-4D97-AF65-F5344CB8AC3E}">
        <p14:creationId xmlns:p14="http://schemas.microsoft.com/office/powerpoint/2010/main" val="2621218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18</Words>
  <Application>Microsoft Office PowerPoint</Application>
  <PresentationFormat>Breedbeeld</PresentationFormat>
  <Paragraphs>13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Organisch</vt:lpstr>
      <vt:lpstr>Professionele ontwikkeling</vt:lpstr>
      <vt:lpstr>Lesprogramma</vt:lpstr>
      <vt:lpstr>Deskundigheidsbevordering</vt:lpstr>
      <vt:lpstr>Werkvorm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Professionele ontwikkeling</dc:title>
  <dc:creator>Denise Dobber</dc:creator>
  <cp:lastModifiedBy>Denise Dobber</cp:lastModifiedBy>
  <cp:revision>2</cp:revision>
  <dcterms:created xsi:type="dcterms:W3CDTF">2017-02-13T11:43:32Z</dcterms:created>
  <dcterms:modified xsi:type="dcterms:W3CDTF">2017-02-13T11:53:15Z</dcterms:modified>
</cp:coreProperties>
</file>